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9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5.png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729F-4FFD-4F38-7CAD-2BDA6A3D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9" y="2534111"/>
            <a:ext cx="5331251" cy="178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5E29-C823-01B6-9B56-AF82CBF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72" y="1820357"/>
            <a:ext cx="4430106" cy="34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1353-7DF5-CDB6-7062-49528527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978687"/>
            <a:ext cx="5310678" cy="181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3BE0-F725-0B00-6265-C992EF8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4" y="1613966"/>
            <a:ext cx="4712739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D1E25-2BCB-F013-8EB0-E8728A4D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6" y="2165003"/>
            <a:ext cx="4626090" cy="150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2D4E8-C7E0-2CFF-8DB9-6279651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95" y="889501"/>
            <a:ext cx="5776768" cy="44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D2DC4-03E6-5571-072D-FAC4ED99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03" y="352070"/>
            <a:ext cx="4470447" cy="150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5B199-99A9-D66A-467A-03ECB494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1819987"/>
            <a:ext cx="510599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AF4DA-369D-A717-6DB9-C9540E7419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928525" y="1891938"/>
            <a:ext cx="6467708" cy="26474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F08B1-9CD9-2FCB-F02E-0F3B7FA20922}"/>
              </a:ext>
            </a:extLst>
          </p:cNvPr>
          <p:cNvSpPr txBox="1"/>
          <p:nvPr/>
        </p:nvSpPr>
        <p:spPr>
          <a:xfrm>
            <a:off x="8092440" y="239268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Oversampling gives better accuracy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RFC is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3454</TotalTime>
  <Words>210</Words>
  <Application>Microsoft Macintosh PowerPoint</Application>
  <PresentationFormat>Widescreen</PresentationFormat>
  <Paragraphs>51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ui-monospace</vt:lpstr>
      <vt:lpstr>Arial</vt:lpstr>
      <vt:lpstr>Calibri</vt:lpstr>
      <vt:lpstr>Helvetica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Kim, Kyuri</cp:lastModifiedBy>
  <cp:revision>40</cp:revision>
  <dcterms:created xsi:type="dcterms:W3CDTF">2020-03-10T16:22:03Z</dcterms:created>
  <dcterms:modified xsi:type="dcterms:W3CDTF">2022-12-13T00:05:23Z</dcterms:modified>
</cp:coreProperties>
</file>